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300" r:id="rId5"/>
    <p:sldId id="258" r:id="rId6"/>
    <p:sldId id="299" r:id="rId7"/>
    <p:sldId id="259" r:id="rId8"/>
    <p:sldId id="307" r:id="rId9"/>
    <p:sldId id="311" r:id="rId10"/>
    <p:sldId id="312" r:id="rId11"/>
    <p:sldId id="313" r:id="rId12"/>
    <p:sldId id="310" r:id="rId13"/>
    <p:sldId id="281" r:id="rId1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889A-D6BF-4B2A-8471-40958CAC70D7}" type="datetimeFigureOut">
              <a:rPr lang="es-CO" smtClean="0"/>
              <a:t>26/11/2018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1398-6A94-458A-BD0F-92C4090E1E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28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889A-D6BF-4B2A-8471-40958CAC70D7}" type="datetimeFigureOut">
              <a:rPr lang="es-CO" smtClean="0"/>
              <a:t>26/11/2018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1398-6A94-458A-BD0F-92C4090E1E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3304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889A-D6BF-4B2A-8471-40958CAC70D7}" type="datetimeFigureOut">
              <a:rPr lang="es-CO" smtClean="0"/>
              <a:t>26/11/2018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1398-6A94-458A-BD0F-92C4090E1E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6069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9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6" indent="0" algn="ctr">
              <a:buNone/>
              <a:defRPr sz="2000"/>
            </a:lvl2pPr>
            <a:lvl3pPr marL="914391" indent="0" algn="ctr">
              <a:buNone/>
              <a:defRPr sz="1800"/>
            </a:lvl3pPr>
            <a:lvl4pPr marL="1371587" indent="0" algn="ctr">
              <a:buNone/>
              <a:defRPr sz="1600"/>
            </a:lvl4pPr>
            <a:lvl5pPr marL="1828783" indent="0" algn="ctr">
              <a:buNone/>
              <a:defRPr sz="1600"/>
            </a:lvl5pPr>
            <a:lvl6pPr marL="2285978" indent="0" algn="ctr">
              <a:buNone/>
              <a:defRPr sz="1600"/>
            </a:lvl6pPr>
            <a:lvl7pPr marL="2743174" indent="0" algn="ctr">
              <a:buNone/>
              <a:defRPr sz="1600"/>
            </a:lvl7pPr>
            <a:lvl8pPr marL="3200370" indent="0" algn="ctr">
              <a:buNone/>
              <a:defRPr sz="1600"/>
            </a:lvl8pPr>
            <a:lvl9pPr marL="3657565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CF1A-0D11-4801-91FA-F4E4FA6EB9B1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26/11/2018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069F-95E7-4F47-9BE2-24FA1E0F9FF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409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CF1A-0D11-4801-91FA-F4E4FA6EB9B1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26/11/2018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069F-95E7-4F47-9BE2-24FA1E0F9FF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86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CF1A-0D11-4801-91FA-F4E4FA6EB9B1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26/11/2018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069F-95E7-4F47-9BE2-24FA1E0F9FF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57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CF1A-0D11-4801-91FA-F4E4FA6EB9B1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26/11/2018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069F-95E7-4F47-9BE2-24FA1E0F9FF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6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CF1A-0D11-4801-91FA-F4E4FA6EB9B1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26/11/2018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069F-95E7-4F47-9BE2-24FA1E0F9FF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25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3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4" indent="0">
              <a:buNone/>
              <a:defRPr sz="1600" b="1"/>
            </a:lvl7pPr>
            <a:lvl8pPr marL="3200370" indent="0">
              <a:buNone/>
              <a:defRPr sz="1600" b="1"/>
            </a:lvl8pPr>
            <a:lvl9pPr marL="3657565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3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4" indent="0">
              <a:buNone/>
              <a:defRPr sz="1600" b="1"/>
            </a:lvl7pPr>
            <a:lvl8pPr marL="3200370" indent="0">
              <a:buNone/>
              <a:defRPr sz="1600" b="1"/>
            </a:lvl8pPr>
            <a:lvl9pPr marL="3657565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CF1A-0D11-4801-91FA-F4E4FA6EB9B1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26/11/2018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069F-95E7-4F47-9BE2-24FA1E0F9FF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49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CF1A-0D11-4801-91FA-F4E4FA6EB9B1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26/11/2018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069F-95E7-4F47-9BE2-24FA1E0F9FF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74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CF1A-0D11-4801-91FA-F4E4FA6EB9B1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26/11/2018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069F-95E7-4F47-9BE2-24FA1E0F9FF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44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889A-D6BF-4B2A-8471-40958CAC70D7}" type="datetimeFigureOut">
              <a:rPr lang="es-CO" smtClean="0"/>
              <a:t>26/11/2018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1398-6A94-458A-BD0F-92C4090E1E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3022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6" indent="0">
              <a:buNone/>
              <a:defRPr sz="1400"/>
            </a:lvl2pPr>
            <a:lvl3pPr marL="914391" indent="0">
              <a:buNone/>
              <a:defRPr sz="1200"/>
            </a:lvl3pPr>
            <a:lvl4pPr marL="1371587" indent="0">
              <a:buNone/>
              <a:defRPr sz="1000"/>
            </a:lvl4pPr>
            <a:lvl5pPr marL="1828783" indent="0">
              <a:buNone/>
              <a:defRPr sz="1000"/>
            </a:lvl5pPr>
            <a:lvl6pPr marL="2285978" indent="0">
              <a:buNone/>
              <a:defRPr sz="1000"/>
            </a:lvl6pPr>
            <a:lvl7pPr marL="2743174" indent="0">
              <a:buNone/>
              <a:defRPr sz="1000"/>
            </a:lvl7pPr>
            <a:lvl8pPr marL="3200370" indent="0">
              <a:buNone/>
              <a:defRPr sz="1000"/>
            </a:lvl8pPr>
            <a:lvl9pPr marL="3657565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CF1A-0D11-4801-91FA-F4E4FA6EB9B1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26/11/2018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069F-95E7-4F47-9BE2-24FA1E0F9FF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21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3" indent="0">
              <a:buNone/>
              <a:defRPr sz="2000"/>
            </a:lvl5pPr>
            <a:lvl6pPr marL="2285978" indent="0">
              <a:buNone/>
              <a:defRPr sz="2000"/>
            </a:lvl6pPr>
            <a:lvl7pPr marL="2743174" indent="0">
              <a:buNone/>
              <a:defRPr sz="2000"/>
            </a:lvl7pPr>
            <a:lvl8pPr marL="3200370" indent="0">
              <a:buNone/>
              <a:defRPr sz="2000"/>
            </a:lvl8pPr>
            <a:lvl9pPr marL="3657565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6" indent="0">
              <a:buNone/>
              <a:defRPr sz="1400"/>
            </a:lvl2pPr>
            <a:lvl3pPr marL="914391" indent="0">
              <a:buNone/>
              <a:defRPr sz="1200"/>
            </a:lvl3pPr>
            <a:lvl4pPr marL="1371587" indent="0">
              <a:buNone/>
              <a:defRPr sz="1000"/>
            </a:lvl4pPr>
            <a:lvl5pPr marL="1828783" indent="0">
              <a:buNone/>
              <a:defRPr sz="1000"/>
            </a:lvl5pPr>
            <a:lvl6pPr marL="2285978" indent="0">
              <a:buNone/>
              <a:defRPr sz="1000"/>
            </a:lvl6pPr>
            <a:lvl7pPr marL="2743174" indent="0">
              <a:buNone/>
              <a:defRPr sz="1000"/>
            </a:lvl7pPr>
            <a:lvl8pPr marL="3200370" indent="0">
              <a:buNone/>
              <a:defRPr sz="1000"/>
            </a:lvl8pPr>
            <a:lvl9pPr marL="3657565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CF1A-0D11-4801-91FA-F4E4FA6EB9B1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26/11/2018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069F-95E7-4F47-9BE2-24FA1E0F9FF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67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CF1A-0D11-4801-91FA-F4E4FA6EB9B1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26/11/2018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069F-95E7-4F47-9BE2-24FA1E0F9FF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70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CF1A-0D11-4801-91FA-F4E4FA6EB9B1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26/11/2018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069F-95E7-4F47-9BE2-24FA1E0F9FF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37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CF1A-0D11-4801-91FA-F4E4FA6EB9B1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26/11/2018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069F-95E7-4F47-9BE2-24FA1E0F9FF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73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CF1A-0D11-4801-91FA-F4E4FA6EB9B1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26/11/2018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069F-95E7-4F47-9BE2-24FA1E0F9FF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8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185869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609891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132519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72779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889A-D6BF-4B2A-8471-40958CAC70D7}" type="datetimeFigureOut">
              <a:rPr lang="es-CO" smtClean="0"/>
              <a:t>26/11/2018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1398-6A94-458A-BD0F-92C4090E1E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99774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535404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640954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581945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834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395344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437230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076654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270233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073771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12331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889A-D6BF-4B2A-8471-40958CAC70D7}" type="datetimeFigureOut">
              <a:rPr lang="es-CO" smtClean="0"/>
              <a:t>26/11/2018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1398-6A94-458A-BD0F-92C4090E1E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74901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837941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318602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329688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761129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042866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26761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01243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159659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009787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59182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889A-D6BF-4B2A-8471-40958CAC70D7}" type="datetimeFigureOut">
              <a:rPr lang="es-CO" smtClean="0"/>
              <a:t>26/11/2018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1398-6A94-458A-BD0F-92C4090E1E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05821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52867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192343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34734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536734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980082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1906992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843874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811587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310114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10774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889A-D6BF-4B2A-8471-40958CAC70D7}" type="datetimeFigureOut">
              <a:rPr lang="es-CO" smtClean="0"/>
              <a:t>26/11/2018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1398-6A94-458A-BD0F-92C4090E1E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74857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166246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84423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584676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344731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313587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454085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110778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038667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34622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641475"/>
            <a:ext cx="3810000" cy="4454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66D03F0-6AB9-4166-BA59-7635FB79219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3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889A-D6BF-4B2A-8471-40958CAC70D7}" type="datetimeFigureOut">
              <a:rPr lang="es-CO" smtClean="0"/>
              <a:t>26/11/2018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1398-6A94-458A-BD0F-92C4090E1E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63345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841345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669133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005719"/>
      </p:ext>
    </p:extLst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824688"/>
      </p:ext>
    </p:extLst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231120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346693"/>
      </p:ext>
    </p:extLst>
  </p:cSld>
  <p:clrMapOvr>
    <a:masterClrMapping/>
  </p:clrMapOvr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646297"/>
      </p:ext>
    </p:extLst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370577"/>
      </p:ext>
    </p:extLst>
  </p:cSld>
  <p:clrMapOvr>
    <a:masterClrMapping/>
  </p:clrMapOvr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592537"/>
      </p:ext>
    </p:extLst>
  </p:cSld>
  <p:clrMapOvr>
    <a:masterClrMapping/>
  </p:clrMapOvr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68319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889A-D6BF-4B2A-8471-40958CAC70D7}" type="datetimeFigureOut">
              <a:rPr lang="es-CO" smtClean="0"/>
              <a:t>26/11/2018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1398-6A94-458A-BD0F-92C4090E1E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72776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837273"/>
      </p:ext>
    </p:extLst>
  </p:cSld>
  <p:clrMapOvr>
    <a:masterClrMapping/>
  </p:clrMapOvr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948733"/>
      </p:ext>
    </p:extLst>
  </p:cSld>
  <p:clrMapOvr>
    <a:masterClrMapping/>
  </p:clrMapOvr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382476"/>
      </p:ext>
    </p:extLst>
  </p:cSld>
  <p:clrMapOvr>
    <a:masterClrMapping/>
  </p:clrMapOvr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595871"/>
      </p:ext>
    </p:extLst>
  </p:cSld>
  <p:clrMapOvr>
    <a:masterClrMapping/>
  </p:clrMapOvr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725982"/>
      </p:ext>
    </p:extLst>
  </p:cSld>
  <p:clrMapOvr>
    <a:masterClrMapping/>
  </p:clrMapOvr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90535"/>
      </p:ext>
    </p:extLst>
  </p:cSld>
  <p:clrMapOvr>
    <a:masterClrMapping/>
  </p:clrMapOvr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960611"/>
      </p:ext>
    </p:extLst>
  </p:cSld>
  <p:clrMapOvr>
    <a:masterClrMapping/>
  </p:clrMapOvr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8049329"/>
      </p:ext>
    </p:extLst>
  </p:cSld>
  <p:clrMapOvr>
    <a:masterClrMapping/>
  </p:clrMapOvr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377955"/>
      </p:ext>
    </p:extLst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71909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889A-D6BF-4B2A-8471-40958CAC70D7}" type="datetimeFigureOut">
              <a:rPr lang="es-CO" smtClean="0"/>
              <a:t>26/11/2018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1398-6A94-458A-BD0F-92C4090E1E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2440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998331"/>
      </p:ext>
    </p:extLst>
  </p:cSld>
  <p:clrMapOvr>
    <a:masterClrMapping/>
  </p:clrMapOvr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346902"/>
      </p:ext>
    </p:extLst>
  </p:cSld>
  <p:clrMapOvr>
    <a:masterClrMapping/>
  </p:clrMapOvr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890383"/>
      </p:ext>
    </p:extLst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537845"/>
      </p:ext>
    </p:extLst>
  </p:cSld>
  <p:clrMapOvr>
    <a:masterClrMapping/>
  </p:clrMapOvr>
  <p:hf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589387"/>
      </p:ext>
    </p:extLst>
  </p:cSld>
  <p:clrMapOvr>
    <a:masterClrMapping/>
  </p:clrMapOvr>
  <p:hf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172199"/>
      </p:ext>
    </p:extLst>
  </p:cSld>
  <p:clrMapOvr>
    <a:masterClrMapping/>
  </p:clrMapOvr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693566"/>
      </p:ext>
    </p:extLst>
  </p:cSld>
  <p:clrMapOvr>
    <a:masterClrMapping/>
  </p:clrMapOvr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284649"/>
      </p:ext>
    </p:extLst>
  </p:cSld>
  <p:clrMapOvr>
    <a:masterClrMapping/>
  </p:clrMapOvr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833345"/>
      </p:ext>
    </p:extLst>
  </p:cSld>
  <p:clrMapOvr>
    <a:masterClrMapping/>
  </p:clrMapOvr>
  <p:hf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77140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theme" Target="../theme/theme2.xml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90" Type="http://schemas.openxmlformats.org/officeDocument/2006/relationships/image" Target="../media/image1.png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slideLayout" Target="../slideLayouts/slideLayout99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E889A-D6BF-4B2A-8471-40958CAC70D7}" type="datetimeFigureOut">
              <a:rPr lang="es-CO" smtClean="0"/>
              <a:t>26/11/2018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1398-6A94-458A-BD0F-92C4090E1E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45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9"/>
            <a:fld id="{7FCBCF1A-0D11-4801-91FA-F4E4FA6EB9B1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269"/>
              <a:t>26/11/2018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9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9"/>
            <a:fld id="{ABD8069F-95E7-4F47-9BE2-24FA1E0F9FF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269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  <p:sldLayoutId id="2147483730" r:id="rId58"/>
    <p:sldLayoutId id="2147483731" r:id="rId59"/>
    <p:sldLayoutId id="2147483732" r:id="rId60"/>
    <p:sldLayoutId id="2147483733" r:id="rId61"/>
    <p:sldLayoutId id="2147483734" r:id="rId62"/>
    <p:sldLayoutId id="2147483735" r:id="rId63"/>
    <p:sldLayoutId id="2147483736" r:id="rId64"/>
    <p:sldLayoutId id="2147483737" r:id="rId65"/>
    <p:sldLayoutId id="2147483738" r:id="rId66"/>
    <p:sldLayoutId id="2147483739" r:id="rId67"/>
    <p:sldLayoutId id="2147483740" r:id="rId68"/>
    <p:sldLayoutId id="2147483741" r:id="rId69"/>
    <p:sldLayoutId id="2147483742" r:id="rId70"/>
    <p:sldLayoutId id="2147483743" r:id="rId71"/>
    <p:sldLayoutId id="2147483744" r:id="rId72"/>
    <p:sldLayoutId id="2147483745" r:id="rId73"/>
    <p:sldLayoutId id="2147483746" r:id="rId74"/>
    <p:sldLayoutId id="2147483747" r:id="rId75"/>
    <p:sldLayoutId id="2147483748" r:id="rId76"/>
    <p:sldLayoutId id="2147483749" r:id="rId77"/>
    <p:sldLayoutId id="2147483750" r:id="rId78"/>
    <p:sldLayoutId id="2147483751" r:id="rId79"/>
    <p:sldLayoutId id="2147483752" r:id="rId80"/>
    <p:sldLayoutId id="2147483753" r:id="rId81"/>
    <p:sldLayoutId id="2147483754" r:id="rId82"/>
    <p:sldLayoutId id="2147483755" r:id="rId83"/>
    <p:sldLayoutId id="2147483756" r:id="rId84"/>
    <p:sldLayoutId id="2147483757" r:id="rId85"/>
    <p:sldLayoutId id="2147483758" r:id="rId86"/>
    <p:sldLayoutId id="2147483759" r:id="rId87"/>
    <p:sldLayoutId id="2147483760" r:id="rId88"/>
  </p:sldLayoutIdLst>
  <p:timing>
    <p:tnLst>
      <p:par>
        <p:cTn id="1" dur="indefinite" restart="never" nodeType="tmRoot"/>
      </p:par>
    </p:tnLst>
  </p:timing>
  <p:txStyles>
    <p:titleStyle>
      <a:lvl1pPr algn="l" defTabSz="91439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8" indent="-228598" algn="l" defTabSz="9143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3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9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5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0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6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2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7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3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4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5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705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91296" y="270456"/>
            <a:ext cx="6278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OBJETIVOS DE CALIDAD E INDICADORES DEL SGC 2018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4" y="1339402"/>
            <a:ext cx="8512934" cy="52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2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0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31" y="2774542"/>
            <a:ext cx="5938491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6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93045" y="5441245"/>
            <a:ext cx="8091311" cy="417689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9"/>
            <a:r>
              <a:rPr lang="es-CO" sz="2400" dirty="0" smtClean="0">
                <a:solidFill>
                  <a:srgbClr val="C00000"/>
                </a:solidFill>
              </a:rPr>
              <a:t>Noviembre </a:t>
            </a:r>
            <a:r>
              <a:rPr lang="es-CO" sz="2400" dirty="0">
                <a:solidFill>
                  <a:srgbClr val="C00000"/>
                </a:solidFill>
              </a:rPr>
              <a:t>de 2018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37454" y="1313645"/>
            <a:ext cx="8254830" cy="17647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3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VICERRECTORÍA </a:t>
            </a:r>
            <a:r>
              <a:rPr lang="es-CO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ACADEMICA </a:t>
            </a:r>
            <a:r>
              <a:rPr lang="es-CO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2018 </a:t>
            </a:r>
            <a:endParaRPr lang="es-CO" sz="4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5430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76240" y="1759684"/>
            <a:ext cx="80670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ESTATUTO GENERAL INSTITUCIONAL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Mediante el </a:t>
            </a:r>
            <a:r>
              <a:rPr lang="es-MX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Acuerdo 21 del 18 de Junio de 2018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el Consejo Directivo Institucional aprobó el Estatuto General que tiene una nueva misión, visión y objetivos para nuestra institución. </a:t>
            </a:r>
            <a:endParaRPr lang="es-CO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2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69776" y="841489"/>
            <a:ext cx="77314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69"/>
            <a:r>
              <a:rPr lang="es-CO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MISIÓN</a:t>
            </a:r>
            <a:endParaRPr lang="es-CO" sz="6000" dirty="0">
              <a:solidFill>
                <a:srgbClr val="FF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01998" y="2120293"/>
            <a:ext cx="80670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El Instituto Tolimense de Formación Técnica Profesional - ITFIP, forma profesionales íntegros, líderes transformadores del entorno Regional y Nacional con criterio global, tecnológico, ambiental para el desarrollo social, económico y cultural en el marco de la convivencia y la paz.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6225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69775" y="661185"/>
            <a:ext cx="77314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69"/>
            <a:r>
              <a:rPr lang="es-CO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</a:t>
            </a:r>
            <a:endParaRPr lang="es-CO" sz="6000" dirty="0">
              <a:solidFill>
                <a:srgbClr val="FF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01997" y="1785443"/>
            <a:ext cx="80670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 smtClean="0"/>
              <a:t>En el 2024, el Instituto Tolimense de Formación Técnica Profesional - ITFIP, será reconocido por sus programas académicos de alta calidad y el liderazgo en la formación de profesionales íntegros, emprendedores, gestores de un proyecto de vida que transforme su entorno y contribuya al desarrollo ambiental y sostenible de la región y la Nación, en un contexto globalizado, fortaleciendo la cultura de la paz.  </a:t>
            </a:r>
          </a:p>
        </p:txBody>
      </p:sp>
    </p:spTree>
    <p:extLst>
      <p:ext uri="{BB962C8B-B14F-4D97-AF65-F5344CB8AC3E}">
        <p14:creationId xmlns:p14="http://schemas.microsoft.com/office/powerpoint/2010/main" val="176756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91410" y="206643"/>
            <a:ext cx="8447088" cy="973138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 smtClean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DE INTEGRIDAD ITFIP</a:t>
            </a:r>
            <a:endParaRPr lang="es-CO" sz="2800" b="1" dirty="0">
              <a:ln w="22225">
                <a:solidFill>
                  <a:srgbClr val="0000CC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35" y="1043188"/>
            <a:ext cx="6967471" cy="581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8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66292" y="257577"/>
            <a:ext cx="7443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POLITICA DE CALIDAD</a:t>
            </a:r>
            <a:endParaRPr lang="es-CO" sz="36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47728" y="1006939"/>
            <a:ext cx="82811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“ITFIP” Institución de Educación Superior en cumplimiento de la misión y requisitos legales aplicables, se compromete a desarrollar su gestión en el marco de los Sistemas de Gestión de la Calidad, Seguridad y Salud en el Trabajo y Gestión del Medio Ambiente, mejorando continuamente la eficacia, eficiencia y efectividad de todos nuestros procesos, apoyados con un talento humano competente y comprometido con los proyectos y metas institucionales, para el fortalecimiento de la autoevaluación y acreditación, la modernización institucional, preservación del medio ambiente, responsabilidad social e implementación de una cultura preventiva para asegurar un ambiente de trabajo sano y seguro que permita responder y superar las necesidades de nuestros usuarios, entorno y partes interesadas.                                       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Versión:5.0 – Febrero de 2018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9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24624" y="528033"/>
            <a:ext cx="7849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OBJETIVOS </a:t>
            </a:r>
            <a:r>
              <a:rPr lang="es-CO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 </a:t>
            </a:r>
            <a:r>
              <a:rPr lang="es-CO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CALIDAD 2018</a:t>
            </a:r>
            <a:endParaRPr lang="es-CO" sz="36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299272"/>
              </p:ext>
            </p:extLst>
          </p:nvPr>
        </p:nvGraphicFramePr>
        <p:xfrm>
          <a:off x="524813" y="1174364"/>
          <a:ext cx="8049295" cy="534043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9549"/>
                <a:gridCol w="7469746"/>
              </a:tblGrid>
              <a:tr h="373064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</a:t>
                      </a:r>
                      <a:endParaRPr lang="es-C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OBJETIVOS DE CALIDAD</a:t>
                      </a:r>
                      <a:endParaRPr lang="es-CO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43919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Fomentar la Eficiencia,</a:t>
                      </a:r>
                      <a:r>
                        <a:rPr lang="es-CO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Eficacia y Efectividad de S.IG con un enfoque hacia el mejoramiento continuo.</a:t>
                      </a:r>
                      <a:endParaRPr lang="es-C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19884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Mejorar y mantener</a:t>
                      </a:r>
                      <a:r>
                        <a:rPr lang="es-CO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infraestructura física y tecnológica de la Institución en la búsqueda de ambientes precisos y óptimos para la prestación de los servicios.</a:t>
                      </a:r>
                      <a:endParaRPr lang="es-C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19884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Potenciar el desarrollo del Talento Humano de la Institución</a:t>
                      </a:r>
                      <a:r>
                        <a:rPr lang="es-CO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el mejoramiento de competencia y desempeño laboral, como soporte esencial de los retos y metas institucionales.</a:t>
                      </a:r>
                      <a:endParaRPr lang="es-C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19884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C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Mejoramiento de la Calidad académica a partir de procesos de autoevaluación propiciando la acreditación de alta calidad en los programas.</a:t>
                      </a:r>
                      <a:endParaRPr lang="es-C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19884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C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Generar y fortalecer los procesos de investigación, innovación y vínculo</a:t>
                      </a:r>
                      <a:r>
                        <a:rPr lang="es-CO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el sector externo, que permitan el reconocimiento y visibilidad institucional a nivel nacional e internacional.</a:t>
                      </a:r>
                      <a:endParaRPr lang="es-C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43919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C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Modernización y cambio de carácter académico a Institución</a:t>
                      </a:r>
                      <a:r>
                        <a:rPr lang="es-CO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Universitaria “ITFIP”</a:t>
                      </a:r>
                      <a:endParaRPr lang="es-C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4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91296" y="270456"/>
            <a:ext cx="6278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OBJETIVOS DE CALIDAD E INDICADORES DEL SGC 2018</a:t>
            </a:r>
            <a:endParaRPr lang="es-CO" sz="2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96" y="1519707"/>
            <a:ext cx="8030949" cy="46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5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</TotalTime>
  <Words>463</Words>
  <Application>Microsoft Office PowerPoint</Application>
  <PresentationFormat>Presentación en pantalla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CÓDIGO DE INTEGRIDAD ITFIP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11</cp:revision>
  <dcterms:created xsi:type="dcterms:W3CDTF">2018-11-26T13:51:36Z</dcterms:created>
  <dcterms:modified xsi:type="dcterms:W3CDTF">2018-11-26T16:30:51Z</dcterms:modified>
</cp:coreProperties>
</file>